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77" r:id="rId3"/>
    <p:sldId id="278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2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4B183-B3B1-A3E1-916D-0FD8A0449860}" v="360" dt="2022-07-18T17:04:16.822"/>
    <p1510:client id="{42BFFFB9-4838-F3DC-F487-B758BE47227B}" v="278" dt="2022-07-18T15:22:05.381"/>
    <p1510:client id="{EC5403E9-B147-EECE-1201-ECC082FCD565}" v="1003" dt="2022-07-18T16:14:26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A775F-17B1-49E0-BFF2-62C55491F52D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C337B-FE94-4F26-A8DE-3D9EE8FE0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2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183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856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302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60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63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92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91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36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4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77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550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77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73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13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99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18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24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79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5CD46-5ECE-F896-BD48-0EDCDDD98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48E4F0-12C8-24DB-B406-E986F861D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631C9-7385-3929-5071-FBA2F31D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8AA96-D0BC-FA16-74B4-E819AD94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2DBB3-05B6-1D31-CC8A-0E5D458B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56873-ADD4-AFC1-9144-E64DD500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1A2BD7-0AC0-D98E-F212-96ED93A77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3A8A6-AEFF-0EE7-ED94-1F9BB50E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E5878-D5C2-EFAC-1AED-01E944F8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270BF5-FBA1-2CF4-A23A-822A58E7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C1A52D-ED06-55F3-B33B-8CC41F56F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CC8CF-AE75-0BE0-ADCF-F9A6615FA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619E9-7389-8C57-6BBC-FA3D8472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C4C27-C5AD-19A5-ED8E-A51E8CB5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D75F8-B3C2-E3D9-1F6A-64DF68AB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75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30506-D212-76B0-78E0-4E20CFAC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6DD3F-EE46-F3EC-5704-FBA519201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0F4FC-8BDC-E165-CA31-DE5A9A8E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847679-B6F2-2799-0356-2CD4FE78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DC18C-36A4-5A99-14B4-13446686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5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8205E-544E-A678-8E50-26365D77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BDAF78-101A-1B47-F403-111EFC100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8AC803-EAE3-09FD-9921-EECA9199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D8479-E6E8-CD45-0740-251714D0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0C39A2-3D15-3720-CFCE-0FF259EE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0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9F190-10A4-670C-ECD9-20C97A40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E6614-5BE4-4041-799E-75EEE1D12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9DD54B-793A-6F38-ECB7-4A5099F94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CF4484-9F11-B524-B151-CAD709AA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E678E-B136-D7F9-6FB5-5F8DAABA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D7F5A-C15A-E706-6577-9517A562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0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EA96-EB1B-4588-DBDC-396DCEB3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018236-110A-0E0A-7A82-5244B488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335C38-DBEF-610A-2CCC-5CEA8D775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A7ADD-3D02-EECA-C2C1-C85335392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92CDDA-EFE8-CFBD-A7EC-B589D643B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DF9F4D-2FB9-F1BC-4A9F-A7107CEB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E3371-E81A-CC5B-DB11-36DCF0886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892F25-3925-E8E3-9916-D53D1F04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D9494-CC55-867B-89F5-945E9FA5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81B8E0-6A8C-380F-20F4-0835BBD9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E74C13-8473-FE99-B679-F80451F1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5A63F8-1FAA-4A62-38C6-4DDD4CAD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9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DB9F29-8AFB-87D1-D295-1B130869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ED4AB4-3B37-6E14-343B-27A739ED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2A248-5193-BDAB-3E58-50368849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41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CD01D-4333-8169-A3DA-BE3BFE26E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455F4-0F9C-F51D-78A9-E87AAE991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0318FE-C6A4-C6DD-8EE2-004DCF291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40F702-1DCE-DD20-18C0-ECE9048CD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0B12D-317E-3992-C40E-26A988C2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A26DDF-35D9-D7F1-73E3-ABF695DA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58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F3697-464A-7C05-1017-6030D5BB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A69804-5CB9-3B44-00C5-4EE570C29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C0E6CD-9BF3-FB35-1BD0-60D144E8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52EADD-DB20-4FF1-C2F2-B611D4A1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FF0A0-33AE-EC16-17AE-39E339DB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335EB7-9C68-0E6C-E056-FB663E40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16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9F0EC9-4835-F19E-5CC4-B3D89AA1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929DF-ED80-C7FB-42F0-761F8CBE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D8DC1-010D-C6C9-8F8D-89F07B923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3C1BD-6723-4058-BCA2-8087FA6E2554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8A7B7-AA1B-9AAF-AB25-5CDD4EF46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ACD9D-CF04-78E7-4535-B13468F02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5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microsoft.com/office/2007/relationships/hdphoto" Target="../media/hdphoto3.wdp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FC78486-1347-4014-891D-8EFEC00DAE66}"/>
              </a:ext>
            </a:extLst>
          </p:cNvPr>
          <p:cNvGrpSpPr/>
          <p:nvPr/>
        </p:nvGrpSpPr>
        <p:grpSpPr>
          <a:xfrm>
            <a:off x="9769278" y="2663051"/>
            <a:ext cx="1598798" cy="215348"/>
            <a:chOff x="9769278" y="2663051"/>
            <a:chExt cx="1598798" cy="215348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4B371AF-86FE-4920-8C24-2A9EADA15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6CD82E8A-8958-4BAA-9FFF-66763F74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3F08DF4-9D23-492F-BC56-216F14A4176A}"/>
              </a:ext>
            </a:extLst>
          </p:cNvPr>
          <p:cNvGrpSpPr/>
          <p:nvPr/>
        </p:nvGrpSpPr>
        <p:grpSpPr>
          <a:xfrm>
            <a:off x="5836836" y="3872742"/>
            <a:ext cx="1748608" cy="205177"/>
            <a:chOff x="5836836" y="3872742"/>
            <a:chExt cx="1748608" cy="205177"/>
          </a:xfrm>
        </p:grpSpPr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9E3C200F-E9BC-45FB-870C-795A4B20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12580" y="3158175"/>
              <a:ext cx="144000" cy="1695487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39938805-24E2-48B7-B83E-57A410C9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65700" y="3092354"/>
              <a:ext cx="139355" cy="1700132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27986"/>
            <a:ext cx="3497689" cy="5197411"/>
            <a:chOff x="493485" y="740963"/>
            <a:chExt cx="3497689" cy="51974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40963"/>
              <a:ext cx="3497689" cy="3064307"/>
              <a:chOff x="493485" y="1205990"/>
              <a:chExt cx="3497689" cy="30643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05990"/>
                <a:ext cx="3497689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6000" err="1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ea typeface="+mn-lt"/>
                    <a:cs typeface="+mn-lt"/>
                  </a:rPr>
                  <a:t>하계인턴</a:t>
                </a:r>
                <a:endParaRPr lang="ko-KR" altLang="en-US" err="1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1847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6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2146742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6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ea typeface="+mn-lt"/>
                    <a:cs typeface="+mn-lt"/>
                  </a:rPr>
                  <a:t>7</a:t>
                </a:r>
                <a:r>
                  <a:rPr lang="ko-KR" sz="6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ea typeface="+mn-lt"/>
                    <a:cs typeface="+mn-lt"/>
                  </a:rPr>
                  <a:t>주차</a:t>
                </a:r>
                <a:endParaRPr lang="ko-KR" dirty="0">
                  <a:ea typeface="+mn-lt"/>
                  <a:cs typeface="+mn-lt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36696" y="4474445"/>
              <a:ext cx="1063112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LPI 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레이더</a:t>
              </a:r>
              <a:endParaRPr lang="en-US" altLang="ko-KR" sz="1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763D74F-6B5C-4CDD-8D10-9AF108F85859}"/>
                </a:ext>
              </a:extLst>
            </p:cNvPr>
            <p:cNvGrpSpPr/>
            <p:nvPr/>
          </p:nvGrpSpPr>
          <p:grpSpPr>
            <a:xfrm>
              <a:off x="536696" y="5212765"/>
              <a:ext cx="2038988" cy="725609"/>
              <a:chOff x="536696" y="5516448"/>
              <a:chExt cx="2038988" cy="72560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0003827-1639-4429-AF19-1FF62791E903}"/>
                  </a:ext>
                </a:extLst>
              </p:cNvPr>
              <p:cNvSpPr/>
              <p:nvPr/>
            </p:nvSpPr>
            <p:spPr>
              <a:xfrm>
                <a:off x="536696" y="5516448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정석현</a:t>
                </a:r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83A3B7E-D5DE-416A-815E-A6B9D0A608A6}"/>
                  </a:ext>
                </a:extLst>
              </p:cNvPr>
              <p:cNvSpPr/>
              <p:nvPr/>
            </p:nvSpPr>
            <p:spPr>
              <a:xfrm>
                <a:off x="2390953" y="5980447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</p:grp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37590C1C-BC45-46A1-8842-BC7CF4F532B6}"/>
              </a:ext>
            </a:extLst>
          </p:cNvPr>
          <p:cNvGrpSpPr/>
          <p:nvPr/>
        </p:nvGrpSpPr>
        <p:grpSpPr>
          <a:xfrm>
            <a:off x="6645581" y="3349915"/>
            <a:ext cx="3435318" cy="3130258"/>
            <a:chOff x="6645581" y="3349915"/>
            <a:chExt cx="3435318" cy="31302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8B991E-1A9D-497A-AA06-F7AE71702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5581" y="3413413"/>
              <a:ext cx="3380521" cy="306676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7664A4-1840-4019-B111-A482600C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380" y="3349915"/>
              <a:ext cx="3388519" cy="3066760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99BACEAB-6810-4A3A-9EDF-A9BBC44D00C5}"/>
              </a:ext>
            </a:extLst>
          </p:cNvPr>
          <p:cNvGrpSpPr/>
          <p:nvPr/>
        </p:nvGrpSpPr>
        <p:grpSpPr>
          <a:xfrm>
            <a:off x="4649416" y="5365493"/>
            <a:ext cx="1112632" cy="1725900"/>
            <a:chOff x="4649416" y="5365493"/>
            <a:chExt cx="1112632" cy="1725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59F43C-C713-46C6-BB41-AFADB046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49416" y="5409128"/>
              <a:ext cx="1081697" cy="168226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166477-2E3F-43BA-85D4-80B9EAE2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80351" y="5365493"/>
              <a:ext cx="1081697" cy="1682265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EA1A9CDF-2118-4901-A7BC-636ECCB4ABB8}"/>
              </a:ext>
            </a:extLst>
          </p:cNvPr>
          <p:cNvGrpSpPr/>
          <p:nvPr/>
        </p:nvGrpSpPr>
        <p:grpSpPr>
          <a:xfrm>
            <a:off x="10297420" y="3228149"/>
            <a:ext cx="541765" cy="618146"/>
            <a:chOff x="10297420" y="3228149"/>
            <a:chExt cx="541765" cy="61814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ED2A62B-7993-4961-9E9C-97AD0EC4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5B2A8A-45C9-4F8E-BA83-725D24AB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3FA92616-921C-43FE-AA82-B125E0B78F7C}"/>
              </a:ext>
            </a:extLst>
          </p:cNvPr>
          <p:cNvGrpSpPr/>
          <p:nvPr/>
        </p:nvGrpSpPr>
        <p:grpSpPr>
          <a:xfrm>
            <a:off x="10216831" y="5527547"/>
            <a:ext cx="1243054" cy="951887"/>
            <a:chOff x="10216831" y="5527547"/>
            <a:chExt cx="1243054" cy="951887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D26798D5-302A-4BD5-8896-D4EBFC4A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6831" y="5588935"/>
              <a:ext cx="1190146" cy="89049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C2E5DFB-AECC-4285-8904-8B34DC36C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5519" y="5527547"/>
              <a:ext cx="1194366" cy="886279"/>
            </a:xfrm>
            <a:prstGeom prst="rect">
              <a:avLst/>
            </a:prstGeom>
          </p:spPr>
        </p:pic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3050BA4D-9900-4559-8C06-768D6D94DA30}"/>
              </a:ext>
            </a:extLst>
          </p:cNvPr>
          <p:cNvGrpSpPr/>
          <p:nvPr/>
        </p:nvGrpSpPr>
        <p:grpSpPr>
          <a:xfrm>
            <a:off x="10944452" y="2400624"/>
            <a:ext cx="2421894" cy="3411808"/>
            <a:chOff x="10944452" y="2400624"/>
            <a:chExt cx="2421894" cy="3411808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2BF065DF-EC9E-4025-8A14-DF5F9B88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452848" y="2952730"/>
              <a:ext cx="3351306" cy="2368097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8E5792B-9D05-40B1-83DF-F5FBC21B8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506644" y="2886234"/>
              <a:ext cx="3345311" cy="2374092"/>
            </a:xfrm>
            <a:prstGeom prst="rect">
              <a:avLst/>
            </a:prstGeom>
          </p:spPr>
        </p:pic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E1424C7B-4723-4023-8B07-B747B05521DE}"/>
              </a:ext>
            </a:extLst>
          </p:cNvPr>
          <p:cNvGrpSpPr/>
          <p:nvPr/>
        </p:nvGrpSpPr>
        <p:grpSpPr>
          <a:xfrm>
            <a:off x="9607679" y="-561158"/>
            <a:ext cx="2866087" cy="2389979"/>
            <a:chOff x="9607679" y="-561158"/>
            <a:chExt cx="2866087" cy="2389979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B0811FE-953F-4AC1-9A47-0BA6BD2E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07679" y="-497660"/>
              <a:ext cx="2815289" cy="2326481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453E4CF2-9FA2-4FB0-A089-606F9F278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58477" y="-561158"/>
              <a:ext cx="2815289" cy="2326481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900819B-9FD3-4205-941F-6F0341841232}"/>
              </a:ext>
            </a:extLst>
          </p:cNvPr>
          <p:cNvGrpSpPr/>
          <p:nvPr/>
        </p:nvGrpSpPr>
        <p:grpSpPr>
          <a:xfrm>
            <a:off x="5790862" y="5062180"/>
            <a:ext cx="363707" cy="811293"/>
            <a:chOff x="5790862" y="5062180"/>
            <a:chExt cx="363707" cy="811293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D16679D8-7C7A-41C1-A384-B500C597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790862" y="5125961"/>
              <a:ext cx="315865" cy="74751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DB0D372-B833-476D-8DF7-13A03AA9E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843639" y="5062180"/>
              <a:ext cx="310930" cy="747512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EC8145A2-326F-4DE2-B66F-9153169BC5BA}"/>
              </a:ext>
            </a:extLst>
          </p:cNvPr>
          <p:cNvGrpSpPr/>
          <p:nvPr/>
        </p:nvGrpSpPr>
        <p:grpSpPr>
          <a:xfrm>
            <a:off x="5883064" y="3740294"/>
            <a:ext cx="292206" cy="639498"/>
            <a:chOff x="5883064" y="3740294"/>
            <a:chExt cx="292206" cy="639498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CC1CDD45-A652-4442-913A-AEEA28DF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883064" y="3803792"/>
              <a:ext cx="241408" cy="576000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43194A4C-88C9-46A5-86CB-DB36BFB6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933862" y="3740294"/>
              <a:ext cx="241408" cy="576000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E777FDEE-C898-4E7C-9696-7B636D9A088B}"/>
              </a:ext>
            </a:extLst>
          </p:cNvPr>
          <p:cNvGrpSpPr/>
          <p:nvPr/>
        </p:nvGrpSpPr>
        <p:grpSpPr>
          <a:xfrm>
            <a:off x="8698578" y="-927975"/>
            <a:ext cx="192475" cy="1761308"/>
            <a:chOff x="8698578" y="-927975"/>
            <a:chExt cx="192475" cy="1761308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91962935-6076-41A4-AEBD-BE94B199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698578" y="-862154"/>
              <a:ext cx="144000" cy="1695487"/>
            </a:xfrm>
            <a:prstGeom prst="rect">
              <a:avLst/>
            </a:prstGeom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E0559F83-B20B-488A-97E2-6D084B1B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751698" y="-927975"/>
              <a:ext cx="139355" cy="1700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09.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Barker : Length of code = 11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B77760F-E0EC-74A3-2E8A-2215764D1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3262595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10.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Barker : Length of code = 13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6EAA176-916F-1F2A-3CB2-A378C45E8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1417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11.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Barker : Sampling Rate / Sampling Frequency = 20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2F06BB8-D096-AE1A-A04F-23C6864F2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4002222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12.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Barker : Sampling Rate / Sampling Frequency = 40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4A72FB8-180B-4D34-FE12-06307861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155891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13.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Barker : Sampling Rate / Sampling Frequency = 60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F3131E8-47B6-C410-322B-F7D851D98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161291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14.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Barker : Sampling Rate / Sampling Frequency = 80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011B188-3D22-0D4A-8E3A-3EF2B8F04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1022887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15.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Polyphase : Sampling Rate / Sampling Frequency = 20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B9A9D2C-C781-0E14-6360-E5B4DE0D1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379758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16.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Polyphase : Sampling Rate / Sampling Frequency = 40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388BC5C9-ACCA-D9F3-1371-AAF80DE56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1354369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17.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Polyphase : Sampling Rate / Sampling Frequency = 60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1A29A9E-72C7-BDE9-7A17-E89302231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2775533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18.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Polyphase : Sampling Rate / Sampling Frequency = 80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AEC357FD-21F9-470F-0ADC-C077AFB38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406411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LFM : Sampling Rate / Sampling Frequency = 20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62" name="내용 개체 틀 61">
            <a:extLst>
              <a:ext uri="{FF2B5EF4-FFF2-40B4-BE49-F238E27FC236}">
                <a16:creationId xmlns:a16="http://schemas.microsoft.com/office/drawing/2014/main" id="{8C4BD1DB-E562-2C04-4586-3D72F9E64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571729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19.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Costas : Interpolation = 50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9948455-DAC5-0B62-26C0-07DF2423D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296873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20.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Costas : Interpolation = 100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86D497A-088D-4748-02CE-ED0A622EF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2278915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21.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Costas : Interpolation = 200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B331988-449C-7549-651E-1C611AD83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2354572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22.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Costas : Interpolation = 400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4634FAAF-95C8-C5A0-CAB8-69D27DD4A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319600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LFM : Sampling Rate / Sampling Frequency = 40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BC62F20-3CC8-1709-DC16-54835F13C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116181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LFM : Sampling Rate / Sampling Frequency = 60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3A29858-3A0E-C9EF-9054-4BE07A9F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193907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LFM : Sampling Rate / Sampling Frequency = 80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05A7162F-5EE1-4D09-A16D-D35B31558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625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05.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Barker : Length of code = 2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BF9E7935-595D-9BD4-6A72-A5B8EFAED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421505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06.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Barker : Length of code = 3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52056E8-D3BA-B220-4912-7E764731D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171720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07.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Barker : Length of code = 5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A1FE911B-4B93-DF26-2BFA-3164481E7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108932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08.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하계인턴7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8" y="813664"/>
            <a:ext cx="1059301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Barker : Length of code = 7</a:t>
            </a:r>
            <a:endParaRPr lang="ko-KR" sz="3200" dirty="0">
              <a:ea typeface="+mn-lt"/>
              <a:cs typeface="+mn-lt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31A8B3E-CD49-8015-EF67-21836B78A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1" y="1420813"/>
            <a:ext cx="10444377" cy="5437187"/>
          </a:xfrm>
        </p:spPr>
      </p:pic>
    </p:spTree>
    <p:extLst>
      <p:ext uri="{BB962C8B-B14F-4D97-AF65-F5344CB8AC3E}">
        <p14:creationId xmlns:p14="http://schemas.microsoft.com/office/powerpoint/2010/main" val="4208997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309</Words>
  <Application>Microsoft Office PowerPoint</Application>
  <PresentationFormat>와이드스크린</PresentationFormat>
  <Paragraphs>93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Malgun Gothic</vt:lpstr>
      <vt:lpstr>Malgun Gothic</vt:lpstr>
      <vt:lpstr>한수원 한돋움OTF Bold</vt:lpstr>
      <vt:lpstr>한수원 한울림OTF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ccc</dc:creator>
  <cp:lastModifiedBy>정석현</cp:lastModifiedBy>
  <cp:revision>137</cp:revision>
  <dcterms:created xsi:type="dcterms:W3CDTF">2022-05-29T16:17:52Z</dcterms:created>
  <dcterms:modified xsi:type="dcterms:W3CDTF">2022-08-23T01:32:50Z</dcterms:modified>
</cp:coreProperties>
</file>